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EAA"/>
    <a:srgbClr val="00407C"/>
    <a:srgbClr val="00305D"/>
    <a:srgbClr val="2DA8A8"/>
    <a:srgbClr val="4EB1AB"/>
    <a:srgbClr val="00386D"/>
    <a:srgbClr val="B9A162"/>
    <a:srgbClr val="141313"/>
    <a:srgbClr val="33A470"/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9" autoAdjust="0"/>
    <p:restoredTop sz="94160"/>
  </p:normalViewPr>
  <p:slideViewPr>
    <p:cSldViewPr snapToGrid="0" snapToObjects="1">
      <p:cViewPr varScale="1">
        <p:scale>
          <a:sx n="110" d="100"/>
          <a:sy n="110" d="100"/>
        </p:scale>
        <p:origin x="33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4D503-340A-414E-8D15-FA6D2CFF5AF6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12BC8-4BD7-E04C-9BDC-F3143BF1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56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EA09E-1294-004D-8F80-56A5268F3AA6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86795-31DA-8C4B-993A-AD35D7276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42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886795-31DA-8C4B-993A-AD35D7276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7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5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4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1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7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6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6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2EA5-1254-C84E-9D56-FD674467441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05532-0EB3-5D49-8D1A-8D3AA13CB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>
            <a:spLocks noGrp="1"/>
          </p:cNvSpPr>
          <p:nvPr>
            <p:ph type="ctrTitle"/>
          </p:nvPr>
        </p:nvSpPr>
        <p:spPr>
          <a:xfrm>
            <a:off x="428263" y="1611086"/>
            <a:ext cx="8414795" cy="4158343"/>
          </a:xfrm>
        </p:spPr>
        <p:txBody>
          <a:bodyPr vert="horz" tIns="0" bIns="0" anchor="ctr" anchorCtr="1">
            <a:normAutofit/>
          </a:bodyPr>
          <a:lstStyle>
            <a:lvl1pPr>
              <a:defRPr cap="all" baseline="0"/>
            </a:lvl1pPr>
          </a:lstStyle>
          <a:p>
            <a:pPr>
              <a:lnSpc>
                <a:spcPct val="120000"/>
              </a:lnSpc>
            </a:pP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Atelier de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lancement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l'observatoire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régional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dédié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l’impact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</a:t>
            </a:r>
            <a:b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2200" b="1" cap="none" dirty="0" err="1">
                <a:solidFill>
                  <a:srgbClr val="51AEA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changement</a:t>
            </a:r>
            <a:r>
              <a:rPr kumimoji="0" lang="en-US" sz="2200" b="1" cap="none" dirty="0">
                <a:solidFill>
                  <a:srgbClr val="51AEA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1" cap="none" dirty="0" err="1">
                <a:solidFill>
                  <a:srgbClr val="51AEA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climatique</a:t>
            </a:r>
            <a:r>
              <a:rPr kumimoji="0" lang="en-US" sz="2200" b="1" cap="none" dirty="0">
                <a:solidFill>
                  <a:srgbClr val="51AEA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kumimoji="0" lang="en-US" sz="24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 la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pêche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marine</a:t>
            </a:r>
            <a:r>
              <a:rPr lang="en-US" sz="2200" b="1" cap="none" dirty="0">
                <a:solidFill>
                  <a:srgbClr val="51AEA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dans </a:t>
            </a:r>
            <a:b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région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Sud-Ouest de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l'océan</a:t>
            </a:r>
            <a:r>
              <a:rPr kumimoji="0"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cap="none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Indien</a:t>
            </a:r>
            <a:br>
              <a:rPr lang="en-US" sz="22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3200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20-21 </a:t>
            </a:r>
            <a:r>
              <a:rPr lang="en-US" sz="2200" cap="none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février</a:t>
            </a:r>
            <a:r>
              <a:rPr lang="en-US" sz="2200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2024</a:t>
            </a:r>
            <a:br>
              <a:rPr lang="en-US" sz="2200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MAURICE</a:t>
            </a:r>
            <a:endParaRPr kumimoji="0" lang="en-US" sz="2200" cap="none" dirty="0">
              <a:solidFill>
                <a:schemeClr val="accent5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9429" y="47655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8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0496C5F-CEFB-2911-056A-67E33304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9" y="239487"/>
            <a:ext cx="8556171" cy="1121228"/>
          </a:xfrm>
        </p:spPr>
        <p:txBody>
          <a:bodyPr wrap="none" tIns="0" bIns="0">
            <a:noAutofit/>
          </a:bodyPr>
          <a:lstStyle/>
          <a:p>
            <a:r>
              <a:rPr lang="en-US" sz="3600" b="1" dirty="0">
                <a:solidFill>
                  <a:srgbClr val="00386D"/>
                </a:solidFill>
                <a:cs typeface="Verdana"/>
              </a:rPr>
              <a:t>PROFIL DE LA PÊCHE ARTISANALE ET SES DÉFIS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1330BA4-4AA4-2980-F3D4-46AB2268C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21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MU" altLang="en-M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MU" altLang="en-M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91A752-D3B1-18D9-5947-0A1E17BEA6B7}"/>
              </a:ext>
            </a:extLst>
          </p:cNvPr>
          <p:cNvSpPr txBox="1"/>
          <p:nvPr/>
        </p:nvSpPr>
        <p:spPr>
          <a:xfrm>
            <a:off x="283029" y="1698171"/>
            <a:ext cx="8556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U" sz="2000" dirty="0"/>
              <a:t>A compléter</a:t>
            </a:r>
          </a:p>
        </p:txBody>
      </p:sp>
    </p:spTree>
    <p:extLst>
      <p:ext uri="{BB962C8B-B14F-4D97-AF65-F5344CB8AC3E}">
        <p14:creationId xmlns:p14="http://schemas.microsoft.com/office/powerpoint/2010/main" val="274340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EF6BB-0093-90CC-3B36-E239357E4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56BFE97-C8A5-83E8-32FD-FEAB74EE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94" y="160196"/>
            <a:ext cx="8556171" cy="1208315"/>
          </a:xfrm>
        </p:spPr>
        <p:txBody>
          <a:bodyPr wrap="none" tIns="0" bIns="0">
            <a:noAutofit/>
          </a:bodyPr>
          <a:lstStyle/>
          <a:p>
            <a:r>
              <a:rPr lang="en-US" sz="3600" b="1" dirty="0">
                <a:solidFill>
                  <a:srgbClr val="00386D"/>
                </a:solidFill>
                <a:cs typeface="Verdana"/>
              </a:rPr>
              <a:t>L’IMPORTANCE DES STATISTIQUES SUR </a:t>
            </a:r>
            <a:br>
              <a:rPr lang="en-US" sz="3600" b="1" dirty="0">
                <a:solidFill>
                  <a:srgbClr val="00386D"/>
                </a:solidFill>
                <a:cs typeface="Verdana"/>
              </a:rPr>
            </a:br>
            <a:r>
              <a:rPr lang="en-US" sz="3600" b="1" dirty="0">
                <a:solidFill>
                  <a:srgbClr val="00386D"/>
                </a:solidFill>
                <a:cs typeface="Verdana"/>
              </a:rPr>
              <a:t>LA PÊCHE ET DE LA COLLECTE DE DONNÉES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6C4FFC6-5CBD-8B39-D5AA-19136BC20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21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MU" altLang="en-M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MU" altLang="en-M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E1177-2FA7-0D5D-7936-2E7A71232BAD}"/>
              </a:ext>
            </a:extLst>
          </p:cNvPr>
          <p:cNvSpPr txBox="1"/>
          <p:nvPr/>
        </p:nvSpPr>
        <p:spPr>
          <a:xfrm>
            <a:off x="283029" y="1698171"/>
            <a:ext cx="8556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U" sz="2000" dirty="0"/>
              <a:t>A compléter</a:t>
            </a:r>
          </a:p>
        </p:txBody>
      </p:sp>
    </p:spTree>
    <p:extLst>
      <p:ext uri="{BB962C8B-B14F-4D97-AF65-F5344CB8AC3E}">
        <p14:creationId xmlns:p14="http://schemas.microsoft.com/office/powerpoint/2010/main" val="360379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E087BB-5278-0F43-B01A-39DEEEBD9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91AC51-A0CC-193E-C9B3-90D35EB3E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9" y="152400"/>
            <a:ext cx="8556171" cy="1208315"/>
          </a:xfrm>
        </p:spPr>
        <p:txBody>
          <a:bodyPr wrap="none" tIns="0" bIns="0">
            <a:noAutofit/>
          </a:bodyPr>
          <a:lstStyle/>
          <a:p>
            <a:r>
              <a:rPr lang="en-US" sz="3600" b="1" dirty="0">
                <a:solidFill>
                  <a:srgbClr val="00386D"/>
                </a:solidFill>
                <a:cs typeface="Verdana"/>
              </a:rPr>
              <a:t>IMPACT POTENTIEL DU </a:t>
            </a:r>
            <a:br>
              <a:rPr lang="en-US" sz="3600" b="1" dirty="0">
                <a:solidFill>
                  <a:srgbClr val="00386D"/>
                </a:solidFill>
                <a:cs typeface="Verdana"/>
              </a:rPr>
            </a:br>
            <a:r>
              <a:rPr lang="en-US" sz="3600" b="1" dirty="0">
                <a:solidFill>
                  <a:srgbClr val="00386D"/>
                </a:solidFill>
                <a:cs typeface="Verdana"/>
              </a:rPr>
              <a:t>CHANGEMENT CLIMATIQUE SUR LA PÊCHE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6F8E5D4-9723-6234-F6E7-C0622E3B9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21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MU" altLang="en-M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MU" altLang="en-M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4D712C-2317-5659-5747-EF638E94DEA7}"/>
              </a:ext>
            </a:extLst>
          </p:cNvPr>
          <p:cNvSpPr txBox="1"/>
          <p:nvPr/>
        </p:nvSpPr>
        <p:spPr>
          <a:xfrm>
            <a:off x="365760" y="1639983"/>
            <a:ext cx="85561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407C"/>
                </a:solidFill>
              </a:rPr>
              <a:t>POLITIQUE</a:t>
            </a:r>
            <a:r>
              <a:rPr lang="en-MU" sz="1800" dirty="0"/>
              <a:t>A compléter</a:t>
            </a:r>
          </a:p>
          <a:p>
            <a:endParaRPr lang="en-MU" b="1" dirty="0"/>
          </a:p>
          <a:p>
            <a:endParaRPr lang="en-MU" b="1" dirty="0"/>
          </a:p>
          <a:p>
            <a:r>
              <a:rPr lang="en-GB" b="1" dirty="0">
                <a:solidFill>
                  <a:srgbClr val="00305D"/>
                </a:solidFill>
              </a:rPr>
              <a:t>MESURES D'ADAPTATION</a:t>
            </a:r>
          </a:p>
          <a:p>
            <a:r>
              <a:rPr lang="en-MU" sz="1800" dirty="0"/>
              <a:t>A compléter</a:t>
            </a:r>
          </a:p>
          <a:p>
            <a:endParaRPr lang="en-MU" b="1" dirty="0"/>
          </a:p>
          <a:p>
            <a:endParaRPr lang="en-MU" b="1" dirty="0"/>
          </a:p>
          <a:p>
            <a:r>
              <a:rPr lang="en-GB" b="1" dirty="0">
                <a:solidFill>
                  <a:srgbClr val="00407C"/>
                </a:solidFill>
              </a:rPr>
              <a:t>RÉGIMES SOCIAUX</a:t>
            </a:r>
          </a:p>
          <a:p>
            <a:r>
              <a:rPr lang="en-MU" sz="1800" dirty="0"/>
              <a:t>A compléter</a:t>
            </a:r>
          </a:p>
          <a:p>
            <a:endParaRPr lang="en-MU" b="1" dirty="0"/>
          </a:p>
        </p:txBody>
      </p:sp>
    </p:spTree>
    <p:extLst>
      <p:ext uri="{BB962C8B-B14F-4D97-AF65-F5344CB8AC3E}">
        <p14:creationId xmlns:p14="http://schemas.microsoft.com/office/powerpoint/2010/main" val="346556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D702A-45D8-9C94-9FFD-18EC9B54B9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37BA416-3090-9C86-4393-991D1412C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9" y="152400"/>
            <a:ext cx="8556171" cy="1208315"/>
          </a:xfrm>
        </p:spPr>
        <p:txBody>
          <a:bodyPr wrap="none" tIns="0" bIns="0">
            <a:noAutofit/>
          </a:bodyPr>
          <a:lstStyle/>
          <a:p>
            <a:r>
              <a:rPr lang="en-US" sz="3200" b="1" dirty="0">
                <a:solidFill>
                  <a:srgbClr val="00386D"/>
                </a:solidFill>
                <a:cs typeface="Verdana"/>
              </a:rPr>
              <a:t>L’IMPLICATION DE LA COMMUNAUTÉ DE PÊCHE </a:t>
            </a:r>
            <a:br>
              <a:rPr lang="en-US" sz="3200" b="1" dirty="0">
                <a:solidFill>
                  <a:srgbClr val="00386D"/>
                </a:solidFill>
                <a:cs typeface="Verdana"/>
              </a:rPr>
            </a:br>
            <a:r>
              <a:rPr lang="en-US" sz="3200" b="1" dirty="0" err="1">
                <a:solidFill>
                  <a:srgbClr val="00386D"/>
                </a:solidFill>
                <a:cs typeface="Verdana"/>
              </a:rPr>
              <a:t>en</a:t>
            </a:r>
            <a:r>
              <a:rPr lang="en-US" sz="3200" b="1" dirty="0">
                <a:solidFill>
                  <a:srgbClr val="00386D"/>
                </a:solidFill>
                <a:cs typeface="Verdana"/>
              </a:rPr>
              <a:t> </a:t>
            </a:r>
            <a:r>
              <a:rPr lang="en-US" sz="3200" b="1" dirty="0" err="1">
                <a:solidFill>
                  <a:srgbClr val="00386D"/>
                </a:solidFill>
                <a:cs typeface="Verdana"/>
              </a:rPr>
              <a:t>réponse</a:t>
            </a:r>
            <a:r>
              <a:rPr lang="en-US" sz="3200" b="1" dirty="0">
                <a:solidFill>
                  <a:srgbClr val="00386D"/>
                </a:solidFill>
                <a:cs typeface="Verdana"/>
              </a:rPr>
              <a:t> </a:t>
            </a:r>
            <a:r>
              <a:rPr lang="en-US" sz="3200" b="1" dirty="0" err="1">
                <a:solidFill>
                  <a:srgbClr val="00386D"/>
                </a:solidFill>
                <a:cs typeface="Verdana"/>
              </a:rPr>
              <a:t>à</a:t>
            </a:r>
            <a:r>
              <a:rPr lang="en-US" sz="3200" b="1" dirty="0">
                <a:solidFill>
                  <a:srgbClr val="00386D"/>
                </a:solidFill>
                <a:cs typeface="Verdana"/>
              </a:rPr>
              <a:t> </a:t>
            </a:r>
            <a:r>
              <a:rPr lang="en-US" sz="3200" b="1" dirty="0" err="1">
                <a:solidFill>
                  <a:srgbClr val="00386D"/>
                </a:solidFill>
                <a:cs typeface="Verdana"/>
              </a:rPr>
              <a:t>l’impact</a:t>
            </a:r>
            <a:r>
              <a:rPr lang="en-US" sz="3200" b="1" dirty="0">
                <a:solidFill>
                  <a:srgbClr val="00386D"/>
                </a:solidFill>
                <a:cs typeface="Verdana"/>
              </a:rPr>
              <a:t> du </a:t>
            </a:r>
            <a:r>
              <a:rPr lang="en-US" sz="3200" b="1" dirty="0" err="1">
                <a:solidFill>
                  <a:srgbClr val="00386D"/>
                </a:solidFill>
                <a:cs typeface="Verdana"/>
              </a:rPr>
              <a:t>changement</a:t>
            </a:r>
            <a:r>
              <a:rPr lang="en-US" sz="3200" b="1" dirty="0">
                <a:solidFill>
                  <a:srgbClr val="00386D"/>
                </a:solidFill>
                <a:cs typeface="Verdana"/>
              </a:rPr>
              <a:t> </a:t>
            </a:r>
            <a:r>
              <a:rPr lang="en-US" sz="3200" b="1" dirty="0" err="1">
                <a:solidFill>
                  <a:srgbClr val="00386D"/>
                </a:solidFill>
                <a:cs typeface="Verdana"/>
              </a:rPr>
              <a:t>climatique</a:t>
            </a:r>
            <a:endParaRPr lang="en-US" sz="3200" b="1" dirty="0">
              <a:solidFill>
                <a:srgbClr val="00386D"/>
              </a:solidFill>
              <a:cs typeface="Verdana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521C95-0AA7-0534-18DA-8341EE7D6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21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MU" altLang="en-M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MU" altLang="en-M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145B7F-C3F7-52EF-5798-4A04B6950B18}"/>
              </a:ext>
            </a:extLst>
          </p:cNvPr>
          <p:cNvSpPr txBox="1"/>
          <p:nvPr/>
        </p:nvSpPr>
        <p:spPr>
          <a:xfrm>
            <a:off x="283029" y="1698171"/>
            <a:ext cx="8556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U" sz="2000" dirty="0"/>
              <a:t>A compléter</a:t>
            </a:r>
          </a:p>
        </p:txBody>
      </p:sp>
    </p:spTree>
    <p:extLst>
      <p:ext uri="{BB962C8B-B14F-4D97-AF65-F5344CB8AC3E}">
        <p14:creationId xmlns:p14="http://schemas.microsoft.com/office/powerpoint/2010/main" val="238150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2448EE-822E-9951-0AB3-7448C74AD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5FD956-AF7C-36BA-CB18-29C0DBE8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119753"/>
            <a:ext cx="8479971" cy="1349810"/>
          </a:xfrm>
        </p:spPr>
        <p:txBody>
          <a:bodyPr wrap="square" tIns="0" bIns="0">
            <a:normAutofit/>
          </a:bodyPr>
          <a:lstStyle/>
          <a:p>
            <a:r>
              <a:rPr lang="en-US" sz="3600" b="1" dirty="0">
                <a:solidFill>
                  <a:srgbClr val="00386D"/>
                </a:solidFill>
                <a:cs typeface="Verdana"/>
              </a:rPr>
              <a:t>STRATÉGIE D’ADAPTATION PAYS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5D9966A-6B68-EF36-BF67-95C82CD8B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21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MU" altLang="en-M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MU" altLang="en-M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008BF3-7467-7551-3D4E-B51FBD0A3CB1}"/>
              </a:ext>
            </a:extLst>
          </p:cNvPr>
          <p:cNvSpPr txBox="1"/>
          <p:nvPr/>
        </p:nvSpPr>
        <p:spPr>
          <a:xfrm>
            <a:off x="283029" y="1698171"/>
            <a:ext cx="8556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U" sz="2000" dirty="0"/>
              <a:t>A compléter</a:t>
            </a:r>
          </a:p>
        </p:txBody>
      </p:sp>
    </p:spTree>
    <p:extLst>
      <p:ext uri="{BB962C8B-B14F-4D97-AF65-F5344CB8AC3E}">
        <p14:creationId xmlns:p14="http://schemas.microsoft.com/office/powerpoint/2010/main" val="341779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6E4A12-80F2-EE13-D5CD-4C50AC7D6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5A0E1AA-B6BA-3ED8-F05C-27575CB4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9" y="152400"/>
            <a:ext cx="8556171" cy="1208315"/>
          </a:xfrm>
        </p:spPr>
        <p:txBody>
          <a:bodyPr wrap="none" tIns="0" bIns="0">
            <a:noAutofit/>
          </a:bodyPr>
          <a:lstStyle/>
          <a:p>
            <a:r>
              <a:rPr lang="en-US" sz="3600" b="1" dirty="0">
                <a:solidFill>
                  <a:srgbClr val="00386D"/>
                </a:solidFill>
                <a:cs typeface="Verdana"/>
              </a:rPr>
              <a:t>DONNÉES LIÉES AU </a:t>
            </a:r>
            <a:br>
              <a:rPr lang="en-US" sz="3600" b="1" dirty="0">
                <a:solidFill>
                  <a:srgbClr val="00386D"/>
                </a:solidFill>
                <a:cs typeface="Verdana"/>
              </a:rPr>
            </a:br>
            <a:r>
              <a:rPr lang="en-US" sz="3600" b="1" dirty="0">
                <a:solidFill>
                  <a:srgbClr val="00386D"/>
                </a:solidFill>
                <a:cs typeface="Verdana"/>
              </a:rPr>
              <a:t>CHANGEMENT CLIMATIQUE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46BBEFF-5D20-F39F-F417-A27B1248C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21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MU" altLang="en-M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MU" altLang="en-M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88DEF0-68D0-BA68-7E4D-67196F25BBB5}"/>
              </a:ext>
            </a:extLst>
          </p:cNvPr>
          <p:cNvSpPr txBox="1"/>
          <p:nvPr/>
        </p:nvSpPr>
        <p:spPr>
          <a:xfrm>
            <a:off x="283029" y="1698171"/>
            <a:ext cx="8556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U" sz="2000" dirty="0"/>
              <a:t>A compléter</a:t>
            </a:r>
          </a:p>
        </p:txBody>
      </p:sp>
    </p:spTree>
    <p:extLst>
      <p:ext uri="{BB962C8B-B14F-4D97-AF65-F5344CB8AC3E}">
        <p14:creationId xmlns:p14="http://schemas.microsoft.com/office/powerpoint/2010/main" val="150029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CD0602-B75D-B8D7-6A1E-B37151AEF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064E236-ED64-669D-6EC9-91D1429F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9" y="152400"/>
            <a:ext cx="8556171" cy="1208315"/>
          </a:xfrm>
        </p:spPr>
        <p:txBody>
          <a:bodyPr wrap="none" tIns="0" bIns="0">
            <a:noAutofit/>
          </a:bodyPr>
          <a:lstStyle/>
          <a:p>
            <a:r>
              <a:rPr lang="en-US" sz="3600" b="1" dirty="0">
                <a:solidFill>
                  <a:srgbClr val="00386D"/>
                </a:solidFill>
                <a:cs typeface="Verdana"/>
              </a:rPr>
              <a:t>LES ATTENTES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4A0546D-E9BA-D39B-2650-79552996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54" y="22395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MU" altLang="en-M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MU" altLang="en-M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F391C3-901F-5F4B-37A3-24553BD99849}"/>
              </a:ext>
            </a:extLst>
          </p:cNvPr>
          <p:cNvSpPr txBox="1"/>
          <p:nvPr/>
        </p:nvSpPr>
        <p:spPr>
          <a:xfrm>
            <a:off x="283029" y="1698171"/>
            <a:ext cx="8556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U" sz="2000" dirty="0"/>
              <a:t>A compléter</a:t>
            </a:r>
          </a:p>
        </p:txBody>
      </p:sp>
    </p:spTree>
    <p:extLst>
      <p:ext uri="{BB962C8B-B14F-4D97-AF65-F5344CB8AC3E}">
        <p14:creationId xmlns:p14="http://schemas.microsoft.com/office/powerpoint/2010/main" val="266270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 txBox="1">
            <a:spLocks/>
          </p:cNvSpPr>
          <p:nvPr/>
        </p:nvSpPr>
        <p:spPr>
          <a:xfrm>
            <a:off x="289278" y="1774371"/>
            <a:ext cx="8519584" cy="3864429"/>
          </a:xfrm>
          <a:prstGeom prst="rect">
            <a:avLst/>
          </a:prstGeom>
        </p:spPr>
        <p:txBody>
          <a:bodyPr vert="horz" lIns="91440" tIns="0" rIns="91440" bIns="0" rtlCol="0" anchor="ctr" anchorCtr="1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chemeClr val="bg1"/>
                </a:solidFill>
                <a:latin typeface="Verdana"/>
                <a:cs typeface="Verdana"/>
              </a:rPr>
              <a:t>MERCI</a:t>
            </a:r>
            <a:endParaRPr lang="en-US" sz="40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8104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121</Words>
  <Application>Microsoft Macintosh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Atelier de lancement de l'observatoire régional  dédié à l’impact du  changement climatique  sur la pêche marine dans  la région Sud-Ouest de l'océan Indien  20-21 février 2024 MAURICE</vt:lpstr>
      <vt:lpstr>PROFIL DE LA PÊCHE ARTISANALE ET SES DÉFIS</vt:lpstr>
      <vt:lpstr>L’IMPORTANCE DES STATISTIQUES SUR  LA PÊCHE ET DE LA COLLECTE DE DONNÉES</vt:lpstr>
      <vt:lpstr>IMPACT POTENTIEL DU  CHANGEMENT CLIMATIQUE SUR LA PÊCHE</vt:lpstr>
      <vt:lpstr>L’IMPLICATION DE LA COMMUNAUTÉ DE PÊCHE  en réponse à l’impact du changement climatique</vt:lpstr>
      <vt:lpstr>STRATÉGIE D’ADAPTATION PAYS</vt:lpstr>
      <vt:lpstr>DONNÉES LIÉES AU  CHANGEMENT CLIMATIQUE</vt:lpstr>
      <vt:lpstr>LES ATTENTES</vt:lpstr>
      <vt:lpstr>PowerPoint Presentation</vt:lpstr>
    </vt:vector>
  </TitlesOfParts>
  <Company>CZAM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Prashaant Siddharth Teeluckdharry</dc:creator>
  <cp:lastModifiedBy>Shirley P.F. CHAN KING TONG</cp:lastModifiedBy>
  <cp:revision>82</cp:revision>
  <dcterms:created xsi:type="dcterms:W3CDTF">2020-10-16T08:59:55Z</dcterms:created>
  <dcterms:modified xsi:type="dcterms:W3CDTF">2024-02-15T11:06:30Z</dcterms:modified>
</cp:coreProperties>
</file>